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3"/>
  </p:normalViewPr>
  <p:slideViewPr>
    <p:cSldViewPr snapToGrid="0">
      <p:cViewPr varScale="1">
        <p:scale>
          <a:sx n="96" d="100"/>
          <a:sy n="96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064B0-8B6B-8A42-BBEC-0C8FA4902AF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868A3-675E-6C4D-9D86-24CC5E1FB1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76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868A3-675E-6C4D-9D86-24CC5E1FB1D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0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C92BCC-3145-1F37-FBEB-DE2A6A44F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6FF22F-83B6-614D-C172-D588FCFF8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5F24F0-512B-9FB4-B7B9-0351F025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FCEE29-F1F5-5A33-C7AC-EE0693E8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204D53-676D-692F-748C-E9483376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62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4916B-D883-B9A9-98E1-B41BDBFD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89AF42-D9E2-71A7-BF44-238BC6EF6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664DCC-5C29-1B6E-12E3-5416F8486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2FD691-932F-0A10-6FD4-DD0DFC03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788C60-DBF2-0B85-DE44-68A69DD9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408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A5D47F-B758-7DBB-B75D-2F9F364C3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7396128-0512-4448-E46B-9413A23C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28E993-3005-28A7-361C-21453BF1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93AAFA-8770-B7AA-C2BE-BC3DE915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D1670A-9B97-EA54-74C2-ADB3ECE7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052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73B34-79DA-2534-EE38-05BFD914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200F80-588C-E670-5C26-98DAAFC8B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8E783B-4C10-0885-D5B4-A6133764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29EA46-C411-5A2F-CEE7-B5D90E64D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AFDAD7-E360-9DF8-01C1-4C08D23D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00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EA173-F417-D558-C710-0FDE943E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1B64AB-8A9D-C717-14FC-BCEA5E5A0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EC1E63-0D6A-EDFE-6DD0-D1956F8D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C0CFC4-A501-4F5F-B00D-EB92B00C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7434AD-F199-9267-1639-2C856CE0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80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FD5D5-8E1E-89B1-BB6A-1828AE46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9C6FD9-C01C-68C0-BF25-A807F40EB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A7FA4F3-50EF-207B-77E0-87169E216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24ADAF-259A-E1F7-D477-9C9000FD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47981A-F1D2-E1F3-85B3-4653C81B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6EDB9E-B7B4-EE1F-9CB7-CD1FEBBC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6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22127-F51A-94AD-CB7D-D6B5D13C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417123-9583-6C86-84E1-B06217EB6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0A999C-F665-6CDF-2623-86F4301C2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F26A92B-3FC3-317B-E8CF-7D3659EFB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2D40A7C-BEFE-93C4-19BD-904A2150D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8F5265-81BA-89A3-60DA-77E21627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9C7798-11A4-5C43-4E00-B606E6F7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AD6E67-5371-A5FC-9C28-5351D220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10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2F5C5-E3CE-62A3-4E5D-1CAD960D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23CCFA-D3FC-5152-885A-5AC499714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32D2C9-EBB4-D822-4867-D34D600E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639C16-F8D9-34F6-C14E-AF08901E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02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8AE016-8EF5-78C5-C27D-73A91054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A7D8116-AE92-1A98-C5DB-652AB02B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1D2D6B-AA48-2706-5689-9FE0CC0D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54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F6CDA-FE68-84AA-A979-61A176B7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706123-0FF7-2ACA-D95E-9D437A427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E895DD-0638-CB89-555B-AC8C350FE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433FF5-8819-D535-ABCC-3A5CBCC5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A4E26C-11E7-740E-C87E-762F868B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FB680B-7D36-97D8-2CB8-25785F1FC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0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5B923-9E27-18B7-F106-0C022CEA5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E3B6F16-A8F4-56E4-933C-8EC08303B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202ACD-122F-A4B9-0230-A68E9E88A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04AE1B-3181-8A50-5FC6-2423ED077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3ECD42-50CB-EC30-8635-689DD321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F14E2E-8088-0E26-8D3B-3C59F224C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96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FF9D9-3FD1-7350-D23E-BF1BE2AA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93F8DE-E32E-4073-4D1B-8413E8A9B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EA9919-97B9-F276-77A7-09120B7BF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F3ECD-6F5B-F94F-A9D5-EA83F4AC2F9C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BD98B2-8E0F-3363-8920-5CAE049E2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E9FA89-3A8B-F56D-05E9-29FC8CDCD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A9CA5-B23E-5040-93F5-CCBB6FA89D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244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BC723-12E5-0F8D-460C-0C593F61D4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7DDC65-9C97-D377-0690-0C5412DC85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B7E553-B986-0242-5549-CA4AEEF6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6" y="-13252"/>
            <a:ext cx="12239118" cy="688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C280F-3B7F-616C-3675-CD198BFE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C49A16-161B-2524-DF6D-AAED3ED1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A0A930-AF28-5C8F-11BB-70C3DF73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2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4DC3A-DB84-350B-03E6-40297E9A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44E888-5262-9DAD-95D6-916376226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4F4AD-98FD-419A-38B9-E526F835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1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2684D-E893-73C3-AC61-77FFEA6D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94D0A-D5C2-B9CD-A6F2-9EFCBF7CF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F8184A-1F02-8616-BD37-483A8A03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1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79C83-A9F1-EDEE-E8E7-9CCD9832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FEF03E-0BBC-14CF-AED7-4694A920F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21C283-F91A-8657-9A39-7C6F9904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2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5EEA6-65AF-225D-B5E0-FB61CFB4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245757-2ADB-64A9-2E05-88A509033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CEDCFE-3EFD-77FE-6138-2D97DBE2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96"/>
            <a:ext cx="12103652" cy="68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EF182-1711-FCD1-3381-436A72C6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E5AFCA-ABD2-6D6E-55FF-B5DA6EF8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A3875B96-98F3-E0CA-95F5-EAD6E3B5A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2552" r="12986"/>
          <a:stretch/>
        </p:blipFill>
        <p:spPr>
          <a:xfrm>
            <a:off x="5024128" y="1577008"/>
            <a:ext cx="5352324" cy="4043363"/>
          </a:xfrm>
        </p:spPr>
      </p:pic>
    </p:spTree>
    <p:extLst>
      <p:ext uri="{BB962C8B-B14F-4D97-AF65-F5344CB8AC3E}">
        <p14:creationId xmlns:p14="http://schemas.microsoft.com/office/powerpoint/2010/main" val="1413235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FE6B9C-D243-88EB-2278-F751C0D7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59AED8-B5C0-634A-890A-B0821D9E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498CF8-B384-B9E3-09D7-0EC11F00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8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EC2DA-86CC-6F46-DDFE-92B09BA6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0138BE-7555-9D2D-74A3-4677149CF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409AE5-337A-5BF5-FE3E-9181DAF8E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219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</Words>
  <Application>Microsoft Macintosh PowerPoint</Application>
  <PresentationFormat>Широкоэкранный</PresentationFormat>
  <Paragraphs>1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Брегман</dc:creator>
  <cp:lastModifiedBy>Владимир Брегман</cp:lastModifiedBy>
  <cp:revision>4</cp:revision>
  <dcterms:created xsi:type="dcterms:W3CDTF">2023-05-14T06:21:14Z</dcterms:created>
  <dcterms:modified xsi:type="dcterms:W3CDTF">2023-05-15T09:01:15Z</dcterms:modified>
</cp:coreProperties>
</file>